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8" r:id="rId3"/>
    <p:sldId id="299" r:id="rId4"/>
    <p:sldId id="300" r:id="rId5"/>
    <p:sldId id="301" r:id="rId6"/>
    <p:sldId id="292" r:id="rId7"/>
    <p:sldId id="275" r:id="rId8"/>
    <p:sldId id="294" r:id="rId9"/>
    <p:sldId id="295" r:id="rId10"/>
    <p:sldId id="296" r:id="rId11"/>
    <p:sldId id="29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934A793F-27BE-4E53-B582-99DB9CC78008}"/>
    <pc:docChg chg="delSld">
      <pc:chgData name="Adam Minor" userId="8ba41960-985e-40fa-965b-8aad8b24e054" providerId="ADAL" clId="{934A793F-27BE-4E53-B582-99DB9CC78008}" dt="2024-06-21T16:00:49.540" v="0" actId="47"/>
      <pc:docMkLst>
        <pc:docMk/>
      </pc:docMkLst>
      <pc:sldChg chg="del">
        <pc:chgData name="Adam Minor" userId="8ba41960-985e-40fa-965b-8aad8b24e054" providerId="ADAL" clId="{934A793F-27BE-4E53-B582-99DB9CC78008}" dt="2024-06-21T16:00:49.540" v="0" actId="47"/>
        <pc:sldMkLst>
          <pc:docMk/>
          <pc:sldMk cId="1662566141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6EA839-6EEA-A2DC-1117-72887F6ED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and blue text on a yellow and blue background&#10;&#10;Description automatically generated">
            <a:extLst>
              <a:ext uri="{FF2B5EF4-FFF2-40B4-BE49-F238E27FC236}">
                <a16:creationId xmlns:a16="http://schemas.microsoft.com/office/drawing/2014/main" id="{96785F26-0864-91BC-0D25-789359834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821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rectangle with white text&#10;&#10;Description automatically generated">
            <a:extLst>
              <a:ext uri="{FF2B5EF4-FFF2-40B4-BE49-F238E27FC236}">
                <a16:creationId xmlns:a16="http://schemas.microsoft.com/office/drawing/2014/main" id="{F03C3DB3-3DDE-29D0-2DB8-519052B4D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319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background with blue and white text&#10;&#10;Description automatically generated">
            <a:extLst>
              <a:ext uri="{FF2B5EF4-FFF2-40B4-BE49-F238E27FC236}">
                <a16:creationId xmlns:a16="http://schemas.microsoft.com/office/drawing/2014/main" id="{F96BD949-381F-CE93-6315-DD208B121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366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blue text&#10;&#10;Description automatically generated">
            <a:extLst>
              <a:ext uri="{FF2B5EF4-FFF2-40B4-BE49-F238E27FC236}">
                <a16:creationId xmlns:a16="http://schemas.microsoft.com/office/drawing/2014/main" id="{0FF87E5F-03FC-BD69-A16A-32790249A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257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6EA839-6EEA-A2DC-1117-72887F6ED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140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FDA6A6-B74E-E40B-14C3-35DF8C25D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836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F65192-316F-DD27-59BA-E96DC231A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96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11A0761-81B1-E47E-B866-325926207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270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15CBC0-C506-E875-90AB-B55F14D49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333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19</Words>
  <Application>Microsoft Office PowerPoint</Application>
  <PresentationFormat>Widescreen</PresentationFormat>
  <Paragraphs>1</Paragraphs>
  <Slides>11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2024-06-21T16:00:54Z</dcterms:modified>
</cp:coreProperties>
</file>